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634" y="1413123"/>
            <a:ext cx="7315200" cy="3255264"/>
          </a:xfrm>
        </p:spPr>
        <p:txBody>
          <a:bodyPr/>
          <a:lstStyle/>
          <a:p>
            <a:r>
              <a:rPr lang="en-US" dirty="0" smtClean="0"/>
              <a:t>Simple Shapes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2145398">
            <a:off x="4211382" y="4667654"/>
            <a:ext cx="749381" cy="76270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15046" y="4553712"/>
            <a:ext cx="1094704" cy="10818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457417">
            <a:off x="5673769" y="3266913"/>
            <a:ext cx="2021983" cy="9787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 rot="1348586">
            <a:off x="4594676" y="947963"/>
            <a:ext cx="1815023" cy="2137893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885625">
            <a:off x="2699851" y="1153717"/>
            <a:ext cx="2575774" cy="2112135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3139748" y="4875913"/>
            <a:ext cx="410034" cy="379309"/>
          </a:xfrm>
          <a:prstGeom prst="trapezoi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are simple shapes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1836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With a Line</a:t>
            </a:r>
            <a:endParaRPr lang="en-US" sz="3600" dirty="0"/>
          </a:p>
        </p:txBody>
      </p:sp>
      <p:sp>
        <p:nvSpPr>
          <p:cNvPr id="4" name="Arc 3"/>
          <p:cNvSpPr/>
          <p:nvPr/>
        </p:nvSpPr>
        <p:spPr>
          <a:xfrm>
            <a:off x="4635561" y="1223492"/>
            <a:ext cx="5782614" cy="409548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93594" y="2550017"/>
            <a:ext cx="2936383" cy="30265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23493" y="335052"/>
            <a:ext cx="3395663" cy="1747837"/>
          </a:xfrm>
        </p:spPr>
        <p:txBody>
          <a:bodyPr/>
          <a:lstStyle/>
          <a:p>
            <a:r>
              <a:rPr lang="en-US" sz="3600" dirty="0" smtClean="0"/>
              <a:t>2. With Color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2047741" y="2369712"/>
            <a:ext cx="3760631" cy="367047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48530" y="335052"/>
            <a:ext cx="3438659" cy="555079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7979" y="205638"/>
            <a:ext cx="5995987" cy="24558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3. With Value and Texture</a:t>
            </a:r>
            <a:endParaRPr lang="en-US" sz="3600" dirty="0"/>
          </a:p>
        </p:txBody>
      </p:sp>
      <p:sp>
        <p:nvSpPr>
          <p:cNvPr id="5" name="Cube 4"/>
          <p:cNvSpPr/>
          <p:nvPr/>
        </p:nvSpPr>
        <p:spPr>
          <a:xfrm>
            <a:off x="1081826" y="669701"/>
            <a:ext cx="3850783" cy="3657600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714" y="2112136"/>
            <a:ext cx="6572515" cy="369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6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 ways to create texture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65977" y="348923"/>
            <a:ext cx="329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Cross Hatching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2052" name="Picture 4" descr="Image result for hatc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19" y="813992"/>
            <a:ext cx="3590165" cy="269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92848" y="323165"/>
            <a:ext cx="2040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Hatching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224" y="1072145"/>
            <a:ext cx="3024367" cy="227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5"/>
          <a:stretch/>
        </p:blipFill>
        <p:spPr bwMode="auto">
          <a:xfrm>
            <a:off x="4234580" y="4003808"/>
            <a:ext cx="2626262" cy="26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99059" y="3344040"/>
            <a:ext cx="2134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Stippling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2058" name="Picture 10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977" y="4224291"/>
            <a:ext cx="3289450" cy="218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634059" y="3587329"/>
            <a:ext cx="2325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</a:rPr>
              <a:t>Scumbling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get creative!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84" y="1162024"/>
            <a:ext cx="3151021" cy="4501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463" y="1162026"/>
            <a:ext cx="3157739" cy="45014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883" y="1162025"/>
            <a:ext cx="3157740" cy="450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81" y="679361"/>
            <a:ext cx="4657256" cy="34929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302" y="2425832"/>
            <a:ext cx="4935091" cy="370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734</TotalTime>
  <Words>37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Simple Shapes</vt:lpstr>
      <vt:lpstr>How are simple shapes made?</vt:lpstr>
      <vt:lpstr>PowerPoint Presentation</vt:lpstr>
      <vt:lpstr>PowerPoint Presentation</vt:lpstr>
      <vt:lpstr>4 ways to create texture</vt:lpstr>
      <vt:lpstr>Let’s get creative!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Shapes</dc:title>
  <dc:creator>Megan McLaren</dc:creator>
  <cp:lastModifiedBy>Megan McLaren</cp:lastModifiedBy>
  <cp:revision>8</cp:revision>
  <dcterms:created xsi:type="dcterms:W3CDTF">2018-01-24T01:16:00Z</dcterms:created>
  <dcterms:modified xsi:type="dcterms:W3CDTF">2018-01-25T00:17:49Z</dcterms:modified>
</cp:coreProperties>
</file>