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1" r:id="rId10"/>
    <p:sldId id="268" r:id="rId11"/>
    <p:sldId id="262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4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DF2A3C-1CCF-40A5-9B24-65EE676FF777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D225F6-61F3-4B8C-8812-88B462D3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pop 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7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4" y="295140"/>
            <a:ext cx="6014435" cy="60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p art coca 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7" y="340786"/>
            <a:ext cx="4171726" cy="61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47" y="504917"/>
            <a:ext cx="3811118" cy="58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o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2" y="528034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1008845"/>
            <a:ext cx="9875520" cy="1356360"/>
          </a:xfrm>
        </p:spPr>
        <p:txBody>
          <a:bodyPr/>
          <a:lstStyle/>
          <a:p>
            <a:r>
              <a:rPr lang="en-US" dirty="0" smtClean="0"/>
              <a:t>There are 3 main ways to tell whether an artwork is Pop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35661"/>
            <a:ext cx="9872871" cy="26704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</a:t>
            </a:r>
            <a:r>
              <a:rPr lang="en-US" sz="3200" dirty="0" smtClean="0">
                <a:solidFill>
                  <a:srgbClr val="00B050"/>
                </a:solidFill>
              </a:rPr>
              <a:t>he </a:t>
            </a:r>
            <a:r>
              <a:rPr lang="en-US" sz="3200" dirty="0">
                <a:solidFill>
                  <a:srgbClr val="00B050"/>
                </a:solidFill>
              </a:rPr>
              <a:t>subject matter is taken from popular </a:t>
            </a:r>
            <a:r>
              <a:rPr lang="en-US" sz="3200" dirty="0" smtClean="0">
                <a:solidFill>
                  <a:srgbClr val="00B050"/>
                </a:solidFill>
              </a:rPr>
              <a:t>culture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</a:t>
            </a:r>
            <a:r>
              <a:rPr lang="en-US" sz="3200" dirty="0" smtClean="0">
                <a:solidFill>
                  <a:srgbClr val="00B050"/>
                </a:solidFill>
              </a:rPr>
              <a:t>he </a:t>
            </a:r>
            <a:r>
              <a:rPr lang="en-US" sz="3200" dirty="0">
                <a:solidFill>
                  <a:srgbClr val="00B050"/>
                </a:solidFill>
              </a:rPr>
              <a:t>artwork has simple shapes made with line, color, or </a:t>
            </a:r>
            <a:r>
              <a:rPr lang="en-US" sz="3200" dirty="0" smtClean="0">
                <a:solidFill>
                  <a:srgbClr val="00B050"/>
                </a:solidFill>
              </a:rPr>
              <a:t>texture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The artwork </a:t>
            </a:r>
            <a:r>
              <a:rPr lang="en-US" sz="3200" dirty="0">
                <a:solidFill>
                  <a:srgbClr val="00B050"/>
                </a:solidFill>
              </a:rPr>
              <a:t>has a minimal color pallet used to create </a:t>
            </a:r>
            <a:r>
              <a:rPr lang="en-US" sz="3200" dirty="0" smtClean="0">
                <a:solidFill>
                  <a:srgbClr val="00B050"/>
                </a:solidFill>
              </a:rPr>
              <a:t>it.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31" y="1678547"/>
            <a:ext cx="10216167" cy="3395730"/>
          </a:xfrm>
        </p:spPr>
        <p:txBody>
          <a:bodyPr>
            <a:noAutofit/>
          </a:bodyPr>
          <a:lstStyle/>
          <a:p>
            <a:r>
              <a:rPr lang="en-US" sz="6000" dirty="0" smtClean="0"/>
              <a:t>Let’s see if you can guess which is Pop Art and which is not.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Put a thumbs up if you think yes and down if you think no!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8" y="563405"/>
            <a:ext cx="5833101" cy="58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3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8" y="340458"/>
            <a:ext cx="4171727" cy="62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8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288" y="672973"/>
            <a:ext cx="7288414" cy="5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3" y="673033"/>
            <a:ext cx="73152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2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oder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34" y="758635"/>
            <a:ext cx="9399243" cy="52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p art andy warhol campbell's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5" y="1114640"/>
            <a:ext cx="7661901" cy="45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253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</TotalTime>
  <Words>66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What is pop art?</vt:lpstr>
      <vt:lpstr>There are 3 main ways to tell whether an artwork is Pop Art</vt:lpstr>
      <vt:lpstr>Let’s see if you can guess which is Pop Art and which is not.  Put a thumbs up if you think yes and down if you think no!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pop art?</dc:title>
  <dc:creator>Megan McLaren</dc:creator>
  <cp:lastModifiedBy>Yalonda M. Combs</cp:lastModifiedBy>
  <cp:revision>3</cp:revision>
  <dcterms:created xsi:type="dcterms:W3CDTF">2018-02-01T11:22:09Z</dcterms:created>
  <dcterms:modified xsi:type="dcterms:W3CDTF">2018-05-07T18:19:43Z</dcterms:modified>
</cp:coreProperties>
</file>