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62" r:id="rId2"/>
    <p:sldId id="263" r:id="rId3"/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6981" y="2374598"/>
            <a:ext cx="8689875" cy="2590800"/>
          </a:xfrm>
        </p:spPr>
        <p:txBody>
          <a:bodyPr/>
          <a:lstStyle/>
          <a:p>
            <a:r>
              <a:rPr lang="en-US" dirty="0" smtClean="0"/>
              <a:t>Regular Mandala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406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manda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40" y="1653280"/>
            <a:ext cx="3398994" cy="339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689" y="1653280"/>
            <a:ext cx="3554548" cy="336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367" y="503837"/>
            <a:ext cx="2720348" cy="289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90" y="3633072"/>
            <a:ext cx="2810501" cy="276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071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4587" y="2426113"/>
            <a:ext cx="9068586" cy="2590800"/>
          </a:xfrm>
        </p:spPr>
        <p:txBody>
          <a:bodyPr/>
          <a:lstStyle/>
          <a:p>
            <a:r>
              <a:rPr lang="en-US" dirty="0" smtClean="0"/>
              <a:t>Personal Mandala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251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396" y="543153"/>
            <a:ext cx="5689511" cy="567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70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574" y="707266"/>
            <a:ext cx="5579637" cy="547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96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278" y="567938"/>
            <a:ext cx="5893963" cy="565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93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005" y="538514"/>
            <a:ext cx="6110874" cy="575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26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800" y="552951"/>
            <a:ext cx="5902474" cy="576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54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11</TotalTime>
  <Words>6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Garamond</vt:lpstr>
      <vt:lpstr>Savon</vt:lpstr>
      <vt:lpstr>Regular Mandala Examples</vt:lpstr>
      <vt:lpstr>PowerPoint Presentation</vt:lpstr>
      <vt:lpstr>Personal Mandala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Regular Mandala Examples</dc:title>
  <dc:creator>Megan McLaren</dc:creator>
  <cp:lastModifiedBy>Yalonda M. Combs</cp:lastModifiedBy>
  <cp:revision>2</cp:revision>
  <dcterms:created xsi:type="dcterms:W3CDTF">2018-02-22T14:33:10Z</dcterms:created>
  <dcterms:modified xsi:type="dcterms:W3CDTF">2018-02-22T14:50:32Z</dcterms:modified>
</cp:coreProperties>
</file>